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6"/>
  </p:notesMasterIdLst>
  <p:sldIdLst>
    <p:sldId id="256" r:id="rId5"/>
    <p:sldId id="295" r:id="rId6"/>
    <p:sldId id="257" r:id="rId7"/>
    <p:sldId id="258" r:id="rId8"/>
    <p:sldId id="259" r:id="rId9"/>
    <p:sldId id="260" r:id="rId10"/>
    <p:sldId id="261" r:id="rId11"/>
    <p:sldId id="264" r:id="rId12"/>
    <p:sldId id="296" r:id="rId13"/>
    <p:sldId id="265" r:id="rId14"/>
    <p:sldId id="266" r:id="rId15"/>
    <p:sldId id="263" r:id="rId16"/>
    <p:sldId id="267" r:id="rId17"/>
    <p:sldId id="269" r:id="rId18"/>
    <p:sldId id="262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3" r:id="rId31"/>
    <p:sldId id="284" r:id="rId32"/>
    <p:sldId id="285" r:id="rId33"/>
    <p:sldId id="286" r:id="rId34"/>
    <p:sldId id="287" r:id="rId35"/>
    <p:sldId id="288" r:id="rId36"/>
    <p:sldId id="282" r:id="rId37"/>
    <p:sldId id="289" r:id="rId38"/>
    <p:sldId id="293" r:id="rId39"/>
    <p:sldId id="290" r:id="rId40"/>
    <p:sldId id="291" r:id="rId41"/>
    <p:sldId id="294" r:id="rId42"/>
    <p:sldId id="292" r:id="rId43"/>
    <p:sldId id="281" r:id="rId44"/>
    <p:sldId id="26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5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 Morschauser" userId="3481e4a4-5326-49e4-95e4-e75dbf251008" providerId="ADAL" clId="{7D6D6154-9BBB-479D-AD45-66F2AB4D6CED}"/>
    <pc:docChg chg="custSel addSld delSld modSld sldOrd">
      <pc:chgData name="Jade Morschauser" userId="3481e4a4-5326-49e4-95e4-e75dbf251008" providerId="ADAL" clId="{7D6D6154-9BBB-479D-AD45-66F2AB4D6CED}" dt="2020-04-09T20:25:45.802" v="671" actId="20577"/>
      <pc:docMkLst>
        <pc:docMk/>
      </pc:docMkLst>
      <pc:sldChg chg="modSp">
        <pc:chgData name="Jade Morschauser" userId="3481e4a4-5326-49e4-95e4-e75dbf251008" providerId="ADAL" clId="{7D6D6154-9BBB-479D-AD45-66F2AB4D6CED}" dt="2020-04-09T15:49:41.631" v="36" actId="20577"/>
        <pc:sldMkLst>
          <pc:docMk/>
          <pc:sldMk cId="3911716503" sldId="259"/>
        </pc:sldMkLst>
        <pc:spChg chg="mod">
          <ac:chgData name="Jade Morschauser" userId="3481e4a4-5326-49e4-95e4-e75dbf251008" providerId="ADAL" clId="{7D6D6154-9BBB-479D-AD45-66F2AB4D6CED}" dt="2020-04-09T15:49:41.631" v="36" actId="20577"/>
          <ac:spMkLst>
            <pc:docMk/>
            <pc:sldMk cId="3911716503" sldId="259"/>
            <ac:spMk id="2" creationId="{B6FC13CD-148E-4FAD-A8B6-D955C715CB56}"/>
          </ac:spMkLst>
        </pc:spChg>
      </pc:sldChg>
      <pc:sldChg chg="modSp">
        <pc:chgData name="Jade Morschauser" userId="3481e4a4-5326-49e4-95e4-e75dbf251008" providerId="ADAL" clId="{7D6D6154-9BBB-479D-AD45-66F2AB4D6CED}" dt="2020-04-09T20:25:45.802" v="671" actId="20577"/>
        <pc:sldMkLst>
          <pc:docMk/>
          <pc:sldMk cId="4080095119" sldId="265"/>
        </pc:sldMkLst>
        <pc:spChg chg="mod">
          <ac:chgData name="Jade Morschauser" userId="3481e4a4-5326-49e4-95e4-e75dbf251008" providerId="ADAL" clId="{7D6D6154-9BBB-479D-AD45-66F2AB4D6CED}" dt="2020-04-09T20:25:45.802" v="671" actId="20577"/>
          <ac:spMkLst>
            <pc:docMk/>
            <pc:sldMk cId="4080095119" sldId="265"/>
            <ac:spMk id="2" creationId="{D25CF8AC-5A6C-4F05-9927-389A495D681F}"/>
          </ac:spMkLst>
        </pc:spChg>
      </pc:sldChg>
      <pc:sldChg chg="ord">
        <pc:chgData name="Jade Morschauser" userId="3481e4a4-5326-49e4-95e4-e75dbf251008" providerId="ADAL" clId="{7D6D6154-9BBB-479D-AD45-66F2AB4D6CED}" dt="2020-04-09T20:24:29.781" v="651"/>
        <pc:sldMkLst>
          <pc:docMk/>
          <pc:sldMk cId="3517974164" sldId="267"/>
        </pc:sldMkLst>
      </pc:sldChg>
      <pc:sldChg chg="addSp delSp modSp ord">
        <pc:chgData name="Jade Morschauser" userId="3481e4a4-5326-49e4-95e4-e75dbf251008" providerId="ADAL" clId="{7D6D6154-9BBB-479D-AD45-66F2AB4D6CED}" dt="2020-04-09T20:24:33.176" v="652"/>
        <pc:sldMkLst>
          <pc:docMk/>
          <pc:sldMk cId="787655075" sldId="269"/>
        </pc:sldMkLst>
        <pc:spChg chg="del">
          <ac:chgData name="Jade Morschauser" userId="3481e4a4-5326-49e4-95e4-e75dbf251008" providerId="ADAL" clId="{7D6D6154-9BBB-479D-AD45-66F2AB4D6CED}" dt="2020-04-09T16:14:23.109" v="563"/>
          <ac:spMkLst>
            <pc:docMk/>
            <pc:sldMk cId="787655075" sldId="269"/>
            <ac:spMk id="3" creationId="{D87FFB10-3510-4D0B-B707-ADF1E0DF5B71}"/>
          </ac:spMkLst>
        </pc:spChg>
        <pc:spChg chg="add del mod">
          <ac:chgData name="Jade Morschauser" userId="3481e4a4-5326-49e4-95e4-e75dbf251008" providerId="ADAL" clId="{7D6D6154-9BBB-479D-AD45-66F2AB4D6CED}" dt="2020-04-09T16:15:58.678" v="568"/>
          <ac:spMkLst>
            <pc:docMk/>
            <pc:sldMk cId="787655075" sldId="269"/>
            <ac:spMk id="6" creationId="{B2B3BFC5-8737-472D-83BF-9FB8D836FD9E}"/>
          </ac:spMkLst>
        </pc:spChg>
        <pc:picChg chg="add del mod">
          <ac:chgData name="Jade Morschauser" userId="3481e4a4-5326-49e4-95e4-e75dbf251008" providerId="ADAL" clId="{7D6D6154-9BBB-479D-AD45-66F2AB4D6CED}" dt="2020-04-09T16:14:31.506" v="567" actId="478"/>
          <ac:picMkLst>
            <pc:docMk/>
            <pc:sldMk cId="787655075" sldId="269"/>
            <ac:picMk id="4" creationId="{7BD1258D-706F-40AE-A346-47E06E13D433}"/>
          </ac:picMkLst>
        </pc:picChg>
        <pc:picChg chg="add mod">
          <ac:chgData name="Jade Morschauser" userId="3481e4a4-5326-49e4-95e4-e75dbf251008" providerId="ADAL" clId="{7D6D6154-9BBB-479D-AD45-66F2AB4D6CED}" dt="2020-04-09T16:16:07.629" v="571" actId="1076"/>
          <ac:picMkLst>
            <pc:docMk/>
            <pc:sldMk cId="787655075" sldId="269"/>
            <ac:picMk id="7" creationId="{0E43ADAA-7921-4467-BC9B-F33A1A0E089B}"/>
          </ac:picMkLst>
        </pc:picChg>
      </pc:sldChg>
      <pc:sldChg chg="addSp modSp">
        <pc:chgData name="Jade Morschauser" userId="3481e4a4-5326-49e4-95e4-e75dbf251008" providerId="ADAL" clId="{7D6D6154-9BBB-479D-AD45-66F2AB4D6CED}" dt="2020-04-09T15:41:45.264" v="2" actId="1076"/>
        <pc:sldMkLst>
          <pc:docMk/>
          <pc:sldMk cId="1577630712" sldId="284"/>
        </pc:sldMkLst>
        <pc:picChg chg="add mod">
          <ac:chgData name="Jade Morschauser" userId="3481e4a4-5326-49e4-95e4-e75dbf251008" providerId="ADAL" clId="{7D6D6154-9BBB-479D-AD45-66F2AB4D6CED}" dt="2020-04-09T15:41:45.264" v="2" actId="1076"/>
          <ac:picMkLst>
            <pc:docMk/>
            <pc:sldMk cId="1577630712" sldId="284"/>
            <ac:picMk id="3" creationId="{DD709513-0829-429E-BFB0-6FFBB902DA24}"/>
          </ac:picMkLst>
        </pc:picChg>
      </pc:sldChg>
      <pc:sldChg chg="addSp modSp">
        <pc:chgData name="Jade Morschauser" userId="3481e4a4-5326-49e4-95e4-e75dbf251008" providerId="ADAL" clId="{7D6D6154-9BBB-479D-AD45-66F2AB4D6CED}" dt="2020-04-09T15:42:52.515" v="5" actId="1076"/>
        <pc:sldMkLst>
          <pc:docMk/>
          <pc:sldMk cId="2299739640" sldId="285"/>
        </pc:sldMkLst>
        <pc:picChg chg="add mod">
          <ac:chgData name="Jade Morschauser" userId="3481e4a4-5326-49e4-95e4-e75dbf251008" providerId="ADAL" clId="{7D6D6154-9BBB-479D-AD45-66F2AB4D6CED}" dt="2020-04-09T15:42:52.515" v="5" actId="1076"/>
          <ac:picMkLst>
            <pc:docMk/>
            <pc:sldMk cId="2299739640" sldId="285"/>
            <ac:picMk id="3" creationId="{B63416C0-16D2-43FA-8809-194470C35961}"/>
          </ac:picMkLst>
        </pc:picChg>
      </pc:sldChg>
      <pc:sldChg chg="addSp modSp">
        <pc:chgData name="Jade Morschauser" userId="3481e4a4-5326-49e4-95e4-e75dbf251008" providerId="ADAL" clId="{7D6D6154-9BBB-479D-AD45-66F2AB4D6CED}" dt="2020-04-09T15:43:23.724" v="10" actId="1076"/>
        <pc:sldMkLst>
          <pc:docMk/>
          <pc:sldMk cId="2359956700" sldId="286"/>
        </pc:sldMkLst>
        <pc:picChg chg="add mod">
          <ac:chgData name="Jade Morschauser" userId="3481e4a4-5326-49e4-95e4-e75dbf251008" providerId="ADAL" clId="{7D6D6154-9BBB-479D-AD45-66F2AB4D6CED}" dt="2020-04-09T15:43:23.724" v="10" actId="1076"/>
          <ac:picMkLst>
            <pc:docMk/>
            <pc:sldMk cId="2359956700" sldId="286"/>
            <ac:picMk id="3" creationId="{AF9D218D-8BF9-4562-BDD7-DA5E2E2FB5FC}"/>
          </ac:picMkLst>
        </pc:picChg>
      </pc:sldChg>
      <pc:sldChg chg="addSp modSp">
        <pc:chgData name="Jade Morschauser" userId="3481e4a4-5326-49e4-95e4-e75dbf251008" providerId="ADAL" clId="{7D6D6154-9BBB-479D-AD45-66F2AB4D6CED}" dt="2020-04-09T15:43:57.991" v="14" actId="1076"/>
        <pc:sldMkLst>
          <pc:docMk/>
          <pc:sldMk cId="1104350165" sldId="287"/>
        </pc:sldMkLst>
        <pc:picChg chg="add mod">
          <ac:chgData name="Jade Morschauser" userId="3481e4a4-5326-49e4-95e4-e75dbf251008" providerId="ADAL" clId="{7D6D6154-9BBB-479D-AD45-66F2AB4D6CED}" dt="2020-04-09T15:43:57.991" v="14" actId="1076"/>
          <ac:picMkLst>
            <pc:docMk/>
            <pc:sldMk cId="1104350165" sldId="287"/>
            <ac:picMk id="3" creationId="{3945A4F9-A0F0-41DC-AAFE-B5ED03228D98}"/>
          </ac:picMkLst>
        </pc:picChg>
      </pc:sldChg>
      <pc:sldChg chg="addSp modSp">
        <pc:chgData name="Jade Morschauser" userId="3481e4a4-5326-49e4-95e4-e75dbf251008" providerId="ADAL" clId="{7D6D6154-9BBB-479D-AD45-66F2AB4D6CED}" dt="2020-04-09T15:44:23.214" v="18" actId="1076"/>
        <pc:sldMkLst>
          <pc:docMk/>
          <pc:sldMk cId="1435127655" sldId="288"/>
        </pc:sldMkLst>
        <pc:picChg chg="add mod">
          <ac:chgData name="Jade Morschauser" userId="3481e4a4-5326-49e4-95e4-e75dbf251008" providerId="ADAL" clId="{7D6D6154-9BBB-479D-AD45-66F2AB4D6CED}" dt="2020-04-09T15:44:23.214" v="18" actId="1076"/>
          <ac:picMkLst>
            <pc:docMk/>
            <pc:sldMk cId="1435127655" sldId="288"/>
            <ac:picMk id="3" creationId="{B235DD22-46B5-4DB4-88DE-2B1EBB47F523}"/>
          </ac:picMkLst>
        </pc:picChg>
      </pc:sldChg>
      <pc:sldChg chg="modSp add">
        <pc:chgData name="Jade Morschauser" userId="3481e4a4-5326-49e4-95e4-e75dbf251008" providerId="ADAL" clId="{7D6D6154-9BBB-479D-AD45-66F2AB4D6CED}" dt="2020-04-09T15:50:13.620" v="52" actId="20577"/>
        <pc:sldMkLst>
          <pc:docMk/>
          <pc:sldMk cId="1608346936" sldId="289"/>
        </pc:sldMkLst>
        <pc:spChg chg="mod">
          <ac:chgData name="Jade Morschauser" userId="3481e4a4-5326-49e4-95e4-e75dbf251008" providerId="ADAL" clId="{7D6D6154-9BBB-479D-AD45-66F2AB4D6CED}" dt="2020-04-09T15:50:13.620" v="52" actId="20577"/>
          <ac:spMkLst>
            <pc:docMk/>
            <pc:sldMk cId="1608346936" sldId="289"/>
            <ac:spMk id="2" creationId="{4437427D-7127-4C41-AD4A-70DCB277A3FE}"/>
          </ac:spMkLst>
        </pc:spChg>
      </pc:sldChg>
      <pc:sldChg chg="addSp modSp add">
        <pc:chgData name="Jade Morschauser" userId="3481e4a4-5326-49e4-95e4-e75dbf251008" providerId="ADAL" clId="{7D6D6154-9BBB-479D-AD45-66F2AB4D6CED}" dt="2020-04-09T15:50:34.374" v="56" actId="1076"/>
        <pc:sldMkLst>
          <pc:docMk/>
          <pc:sldMk cId="235013447" sldId="290"/>
        </pc:sldMkLst>
        <pc:picChg chg="add mod">
          <ac:chgData name="Jade Morschauser" userId="3481e4a4-5326-49e4-95e4-e75dbf251008" providerId="ADAL" clId="{7D6D6154-9BBB-479D-AD45-66F2AB4D6CED}" dt="2020-04-09T15:50:34.374" v="56" actId="1076"/>
          <ac:picMkLst>
            <pc:docMk/>
            <pc:sldMk cId="235013447" sldId="290"/>
            <ac:picMk id="3" creationId="{E7478BA6-2DAC-44D2-BA61-F810091327BA}"/>
          </ac:picMkLst>
        </pc:picChg>
      </pc:sldChg>
      <pc:sldChg chg="addSp modSp add">
        <pc:chgData name="Jade Morschauser" userId="3481e4a4-5326-49e4-95e4-e75dbf251008" providerId="ADAL" clId="{7D6D6154-9BBB-479D-AD45-66F2AB4D6CED}" dt="2020-04-09T15:51:07.875" v="61" actId="1076"/>
        <pc:sldMkLst>
          <pc:docMk/>
          <pc:sldMk cId="2969256778" sldId="291"/>
        </pc:sldMkLst>
        <pc:picChg chg="add mod">
          <ac:chgData name="Jade Morschauser" userId="3481e4a4-5326-49e4-95e4-e75dbf251008" providerId="ADAL" clId="{7D6D6154-9BBB-479D-AD45-66F2AB4D6CED}" dt="2020-04-09T15:51:07.875" v="61" actId="1076"/>
          <ac:picMkLst>
            <pc:docMk/>
            <pc:sldMk cId="2969256778" sldId="291"/>
            <ac:picMk id="3" creationId="{19A1DF2F-B606-4D60-8179-BC44F45052DC}"/>
          </ac:picMkLst>
        </pc:picChg>
      </pc:sldChg>
      <pc:sldChg chg="modSp add">
        <pc:chgData name="Jade Morschauser" userId="3481e4a4-5326-49e4-95e4-e75dbf251008" providerId="ADAL" clId="{7D6D6154-9BBB-479D-AD45-66F2AB4D6CED}" dt="2020-04-09T15:51:18.784" v="71" actId="20577"/>
        <pc:sldMkLst>
          <pc:docMk/>
          <pc:sldMk cId="2773650064" sldId="292"/>
        </pc:sldMkLst>
        <pc:spChg chg="mod">
          <ac:chgData name="Jade Morschauser" userId="3481e4a4-5326-49e4-95e4-e75dbf251008" providerId="ADAL" clId="{7D6D6154-9BBB-479D-AD45-66F2AB4D6CED}" dt="2020-04-09T15:51:18.784" v="71" actId="20577"/>
          <ac:spMkLst>
            <pc:docMk/>
            <pc:sldMk cId="2773650064" sldId="292"/>
            <ac:spMk id="2" creationId="{4886A669-30B0-4685-BAA8-542C7FAC04E7}"/>
          </ac:spMkLst>
        </pc:spChg>
      </pc:sldChg>
      <pc:sldChg chg="modSp add">
        <pc:chgData name="Jade Morschauser" userId="3481e4a4-5326-49e4-95e4-e75dbf251008" providerId="ADAL" clId="{7D6D6154-9BBB-479D-AD45-66F2AB4D6CED}" dt="2020-04-09T15:53:52.211" v="411" actId="20577"/>
        <pc:sldMkLst>
          <pc:docMk/>
          <pc:sldMk cId="2489361672" sldId="293"/>
        </pc:sldMkLst>
        <pc:spChg chg="mod">
          <ac:chgData name="Jade Morschauser" userId="3481e4a4-5326-49e4-95e4-e75dbf251008" providerId="ADAL" clId="{7D6D6154-9BBB-479D-AD45-66F2AB4D6CED}" dt="2020-04-09T15:51:37.974" v="96" actId="20577"/>
          <ac:spMkLst>
            <pc:docMk/>
            <pc:sldMk cId="2489361672" sldId="293"/>
            <ac:spMk id="2" creationId="{90C00852-D3CB-42CC-B575-2052ED36028D}"/>
          </ac:spMkLst>
        </pc:spChg>
        <pc:spChg chg="mod">
          <ac:chgData name="Jade Morschauser" userId="3481e4a4-5326-49e4-95e4-e75dbf251008" providerId="ADAL" clId="{7D6D6154-9BBB-479D-AD45-66F2AB4D6CED}" dt="2020-04-09T15:53:52.211" v="411" actId="20577"/>
          <ac:spMkLst>
            <pc:docMk/>
            <pc:sldMk cId="2489361672" sldId="293"/>
            <ac:spMk id="3" creationId="{AE19B1C8-6F6D-4BD4-9AA2-414AD284636E}"/>
          </ac:spMkLst>
        </pc:spChg>
      </pc:sldChg>
      <pc:sldChg chg="addSp modSp add">
        <pc:chgData name="Jade Morschauser" userId="3481e4a4-5326-49e4-95e4-e75dbf251008" providerId="ADAL" clId="{7D6D6154-9BBB-479D-AD45-66F2AB4D6CED}" dt="2020-04-09T15:55:53.417" v="413" actId="931"/>
        <pc:sldMkLst>
          <pc:docMk/>
          <pc:sldMk cId="1569652222" sldId="294"/>
        </pc:sldMkLst>
        <pc:picChg chg="add mod">
          <ac:chgData name="Jade Morschauser" userId="3481e4a4-5326-49e4-95e4-e75dbf251008" providerId="ADAL" clId="{7D6D6154-9BBB-479D-AD45-66F2AB4D6CED}" dt="2020-04-09T15:55:53.417" v="413" actId="931"/>
          <ac:picMkLst>
            <pc:docMk/>
            <pc:sldMk cId="1569652222" sldId="294"/>
            <ac:picMk id="3" creationId="{AEC46151-3131-4B8A-9F0E-D733AD8D033D}"/>
          </ac:picMkLst>
        </pc:picChg>
      </pc:sldChg>
      <pc:sldChg chg="modSp add">
        <pc:chgData name="Jade Morschauser" userId="3481e4a4-5326-49e4-95e4-e75dbf251008" providerId="ADAL" clId="{7D6D6154-9BBB-479D-AD45-66F2AB4D6CED}" dt="2020-04-09T16:06:04.446" v="562" actId="20577"/>
        <pc:sldMkLst>
          <pc:docMk/>
          <pc:sldMk cId="1094543158" sldId="295"/>
        </pc:sldMkLst>
        <pc:spChg chg="mod">
          <ac:chgData name="Jade Morschauser" userId="3481e4a4-5326-49e4-95e4-e75dbf251008" providerId="ADAL" clId="{7D6D6154-9BBB-479D-AD45-66F2AB4D6CED}" dt="2020-04-09T16:06:04.446" v="562" actId="20577"/>
          <ac:spMkLst>
            <pc:docMk/>
            <pc:sldMk cId="1094543158" sldId="295"/>
            <ac:spMk id="2" creationId="{66B4E5B8-CFCA-4103-BFEB-A39C92142AD7}"/>
          </ac:spMkLst>
        </pc:spChg>
        <pc:spChg chg="mod">
          <ac:chgData name="Jade Morschauser" userId="3481e4a4-5326-49e4-95e4-e75dbf251008" providerId="ADAL" clId="{7D6D6154-9BBB-479D-AD45-66F2AB4D6CED}" dt="2020-04-09T16:00:19.514" v="529" actId="20577"/>
          <ac:spMkLst>
            <pc:docMk/>
            <pc:sldMk cId="1094543158" sldId="295"/>
            <ac:spMk id="3" creationId="{892CFAE7-B0A6-4EAE-812F-904D2069DDD4}"/>
          </ac:spMkLst>
        </pc:spChg>
      </pc:sldChg>
      <pc:sldChg chg="modSp add del">
        <pc:chgData name="Jade Morschauser" userId="3481e4a4-5326-49e4-95e4-e75dbf251008" providerId="ADAL" clId="{7D6D6154-9BBB-479D-AD45-66F2AB4D6CED}" dt="2020-04-09T20:18:50.272" v="585" actId="2696"/>
        <pc:sldMkLst>
          <pc:docMk/>
          <pc:sldMk cId="69716602" sldId="296"/>
        </pc:sldMkLst>
        <pc:spChg chg="mod">
          <ac:chgData name="Jade Morschauser" userId="3481e4a4-5326-49e4-95e4-e75dbf251008" providerId="ADAL" clId="{7D6D6154-9BBB-479D-AD45-66F2AB4D6CED}" dt="2020-04-09T20:18:43.860" v="584" actId="20577"/>
          <ac:spMkLst>
            <pc:docMk/>
            <pc:sldMk cId="69716602" sldId="296"/>
            <ac:spMk id="2" creationId="{A33D0A3A-C05E-4092-B48B-93726A933AD0}"/>
          </ac:spMkLst>
        </pc:spChg>
      </pc:sldChg>
      <pc:sldChg chg="addSp delSp modSp add ord">
        <pc:chgData name="Jade Morschauser" userId="3481e4a4-5326-49e4-95e4-e75dbf251008" providerId="ADAL" clId="{7D6D6154-9BBB-479D-AD45-66F2AB4D6CED}" dt="2020-04-09T20:25:09.581" v="653"/>
        <pc:sldMkLst>
          <pc:docMk/>
          <pc:sldMk cId="247688104" sldId="296"/>
        </pc:sldMkLst>
        <pc:spChg chg="mod">
          <ac:chgData name="Jade Morschauser" userId="3481e4a4-5326-49e4-95e4-e75dbf251008" providerId="ADAL" clId="{7D6D6154-9BBB-479D-AD45-66F2AB4D6CED}" dt="2020-04-09T20:21:38.280" v="650" actId="1076"/>
          <ac:spMkLst>
            <pc:docMk/>
            <pc:sldMk cId="247688104" sldId="296"/>
            <ac:spMk id="2" creationId="{B3896B9C-B01A-4CEA-B5E2-441256B9330C}"/>
          </ac:spMkLst>
        </pc:spChg>
        <pc:spChg chg="del">
          <ac:chgData name="Jade Morschauser" userId="3481e4a4-5326-49e4-95e4-e75dbf251008" providerId="ADAL" clId="{7D6D6154-9BBB-479D-AD45-66F2AB4D6CED}" dt="2020-04-09T20:19:09.159" v="601" actId="931"/>
          <ac:spMkLst>
            <pc:docMk/>
            <pc:sldMk cId="247688104" sldId="296"/>
            <ac:spMk id="3" creationId="{AEE4600D-4E5E-487D-9BF2-A04736321EC0}"/>
          </ac:spMkLst>
        </pc:spChg>
        <pc:picChg chg="add mod">
          <ac:chgData name="Jade Morschauser" userId="3481e4a4-5326-49e4-95e4-e75dbf251008" providerId="ADAL" clId="{7D6D6154-9BBB-479D-AD45-66F2AB4D6CED}" dt="2020-04-09T20:19:21.734" v="604" actId="1076"/>
          <ac:picMkLst>
            <pc:docMk/>
            <pc:sldMk cId="247688104" sldId="296"/>
            <ac:picMk id="5" creationId="{FCEFFDA5-9996-4F47-AB09-B02CA63CBFCD}"/>
          </ac:picMkLst>
        </pc:picChg>
      </pc:sldChg>
      <pc:sldChg chg="add del">
        <pc:chgData name="Jade Morschauser" userId="3481e4a4-5326-49e4-95e4-e75dbf251008" providerId="ADAL" clId="{7D6D6154-9BBB-479D-AD45-66F2AB4D6CED}" dt="2020-04-09T20:18:56.764" v="587" actId="2696"/>
        <pc:sldMkLst>
          <pc:docMk/>
          <pc:sldMk cId="2855115785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4DDCC-051A-4704-A27F-C3E0B1D56C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ADE51-68D4-4E7D-9B71-70983B1A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ADE51-68D4-4E7D-9B71-70983B1A1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5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rUG7s3fkA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1Ey0a6LJR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lmincolorado.com/resources/job-descrip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h0xiCIMIwL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94BD-5C70-463D-82E7-E6D22EF80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make a movie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97BA-9C78-4C78-BA2B-E53AFE4CE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Cadette Digital Movie-Maker Badge Workshop</a:t>
            </a:r>
          </a:p>
        </p:txBody>
      </p:sp>
    </p:spTree>
    <p:extLst>
      <p:ext uri="{BB962C8B-B14F-4D97-AF65-F5344CB8AC3E}">
        <p14:creationId xmlns:p14="http://schemas.microsoft.com/office/powerpoint/2010/main" val="381408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F8AC-5A6C-4F05-9927-389A495D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Focus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2463E0-79A0-4A14-BDFD-DA82CF5D9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114" y="1763240"/>
            <a:ext cx="10393305" cy="4384676"/>
          </a:xfrm>
        </p:spPr>
      </p:pic>
    </p:spTree>
    <p:extLst>
      <p:ext uri="{BB962C8B-B14F-4D97-AF65-F5344CB8AC3E}">
        <p14:creationId xmlns:p14="http://schemas.microsoft.com/office/powerpoint/2010/main" val="408009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0457-FC65-4E03-8C30-C704152E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Focus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688241-7DF3-47CA-84E0-B29A26455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383" y="1513892"/>
            <a:ext cx="8879348" cy="500084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52CC06-008E-4FED-A303-FDE6EC943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5" y="2843684"/>
            <a:ext cx="3855720" cy="3011056"/>
          </a:xfrm>
        </p:spPr>
        <p:txBody>
          <a:bodyPr/>
          <a:lstStyle/>
          <a:p>
            <a:r>
              <a:rPr lang="en-US" dirty="0"/>
              <a:t>Captain Marvel (2019)</a:t>
            </a:r>
          </a:p>
        </p:txBody>
      </p:sp>
    </p:spTree>
    <p:extLst>
      <p:ext uri="{BB962C8B-B14F-4D97-AF65-F5344CB8AC3E}">
        <p14:creationId xmlns:p14="http://schemas.microsoft.com/office/powerpoint/2010/main" val="46031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B119-96D0-4137-B6FB-1DEFB0A4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180 degree line or “line of action”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5C06B7B-D565-4191-A495-DAAB31E6B6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7425" y="1633492"/>
            <a:ext cx="8377149" cy="4712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62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7A7B-7F0B-4AE0-B6DE-5B013CAC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Reverse 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A9C1-ED82-4A5E-8589-AE49F8C45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staple of editing in dialogue scenes</a:t>
            </a:r>
          </a:p>
          <a:p>
            <a:r>
              <a:rPr lang="en-US" dirty="0"/>
              <a:t>“This type of framing, when edited together, gives the audience a sense of continuous action, making it seem as though the scene they're watching is happening linearly in real time.”</a:t>
            </a:r>
          </a:p>
          <a:p>
            <a:r>
              <a:rPr lang="en-US" dirty="0"/>
              <a:t>Let’s look at an example…</a:t>
            </a:r>
          </a:p>
        </p:txBody>
      </p:sp>
    </p:spTree>
    <p:extLst>
      <p:ext uri="{BB962C8B-B14F-4D97-AF65-F5344CB8AC3E}">
        <p14:creationId xmlns:p14="http://schemas.microsoft.com/office/powerpoint/2010/main" val="351797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8375-CE8D-40C5-BED1-86505E43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Hunger Games (2012)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0E43ADAA-7921-4467-BC9B-F33A1A0E08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0854" y="1504671"/>
            <a:ext cx="8923185" cy="50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5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83C6-10AA-4772-8B7C-B7A73BC9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Uses of Shot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DF3B-6688-4BFA-899B-1D76FFE70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way you frame a subject can convey different information within a film</a:t>
            </a:r>
          </a:p>
          <a:p>
            <a:r>
              <a:rPr lang="en-US" dirty="0"/>
              <a:t>Creative uses of composition can create anxiety in the viewer, suggest dangerous/perilous situations, hint at important information within the story, etc.</a:t>
            </a:r>
          </a:p>
        </p:txBody>
      </p:sp>
    </p:spTree>
    <p:extLst>
      <p:ext uri="{BB962C8B-B14F-4D97-AF65-F5344CB8AC3E}">
        <p14:creationId xmlns:p14="http://schemas.microsoft.com/office/powerpoint/2010/main" val="17330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4A272-97DC-4741-8F38-E62D0607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27" y="614362"/>
            <a:ext cx="9997346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1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3ECDF-31CC-4081-BED3-4ED7CC3C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6" y="366712"/>
            <a:ext cx="10888133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46FB-C267-4B9A-958E-70E05DA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5679-5577-47D9-AB9A-F813FF37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 Close-Up (ECU)</a:t>
            </a:r>
          </a:p>
          <a:p>
            <a:r>
              <a:rPr lang="en-US" dirty="0"/>
              <a:t>Close-Up (CU)</a:t>
            </a:r>
          </a:p>
          <a:p>
            <a:r>
              <a:rPr lang="en-US" dirty="0"/>
              <a:t>Medium Close-Up (MCU)</a:t>
            </a:r>
          </a:p>
          <a:p>
            <a:r>
              <a:rPr lang="en-US" dirty="0"/>
              <a:t>Medium Shot (MS)</a:t>
            </a:r>
          </a:p>
          <a:p>
            <a:r>
              <a:rPr lang="en-US" dirty="0"/>
              <a:t>Medium Long Shot (MLS)</a:t>
            </a:r>
          </a:p>
          <a:p>
            <a:r>
              <a:rPr lang="en-US" dirty="0"/>
              <a:t>Long Shot (LS)</a:t>
            </a:r>
          </a:p>
          <a:p>
            <a:r>
              <a:rPr lang="en-US" dirty="0"/>
              <a:t>Wide shot and establishing shot</a:t>
            </a:r>
          </a:p>
          <a:p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3575943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7CC1F-F6C5-460C-9E87-17DC2283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E5B8-CFCA-4103-BFEB-A39C9214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favorite movie (or a movie you really like)?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FAE7-B0A6-4EAE-812F-904D2069D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it made?</a:t>
            </a:r>
          </a:p>
          <a:p>
            <a:r>
              <a:rPr lang="en-US" dirty="0"/>
              <a:t>What do you like about it?</a:t>
            </a:r>
          </a:p>
          <a:p>
            <a:r>
              <a:rPr lang="en-US" dirty="0"/>
              <a:t>How do you feel when you watch it?</a:t>
            </a:r>
          </a:p>
        </p:txBody>
      </p:sp>
    </p:spTree>
    <p:extLst>
      <p:ext uri="{BB962C8B-B14F-4D97-AF65-F5344CB8AC3E}">
        <p14:creationId xmlns:p14="http://schemas.microsoft.com/office/powerpoint/2010/main" val="109454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76455-5806-4E09-8BAE-682B985AB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" y="0"/>
            <a:ext cx="1218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05A6E-C271-4DAC-91A1-D359B326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540"/>
            <a:ext cx="1219200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3FFA3-B3DD-4414-82BD-A42ECA5F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540"/>
            <a:ext cx="1219200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4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BC4EB-A194-4155-A90F-10BBD1E8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47" y="304228"/>
            <a:ext cx="8081306" cy="62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6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82925A-F198-4F41-996D-B41817A5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90" y="0"/>
            <a:ext cx="10322419" cy="68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2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026DF-3253-4B40-8886-40DF7575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39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4DA0C-44CE-422B-AED9-10093063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3375"/>
            <a:ext cx="11430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86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45B5-C7E1-4DA4-A589-8C471352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7388-8B6D-4336-A8AE-5D1AF824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angle</a:t>
            </a:r>
          </a:p>
          <a:p>
            <a:r>
              <a:rPr lang="en-US" dirty="0"/>
              <a:t>High angle </a:t>
            </a:r>
          </a:p>
          <a:p>
            <a:r>
              <a:rPr lang="en-US" dirty="0"/>
              <a:t>Canted angle</a:t>
            </a:r>
          </a:p>
          <a:p>
            <a:r>
              <a:rPr lang="en-US" dirty="0"/>
              <a:t>Eye level or neutral shot </a:t>
            </a:r>
          </a:p>
          <a:p>
            <a:r>
              <a:rPr lang="en-US" dirty="0"/>
              <a:t>POV</a:t>
            </a:r>
          </a:p>
        </p:txBody>
      </p:sp>
    </p:spTree>
    <p:extLst>
      <p:ext uri="{BB962C8B-B14F-4D97-AF65-F5344CB8AC3E}">
        <p14:creationId xmlns:p14="http://schemas.microsoft.com/office/powerpoint/2010/main" val="2472943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09513-0829-429E-BFB0-6FFBB902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8" y="800599"/>
            <a:ext cx="11037903" cy="52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0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416C0-16D2-43FA-8809-194470C3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97" y="249462"/>
            <a:ext cx="10459005" cy="63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E827-C3D9-4245-9CCE-7C2006BA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Crew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A2FDD-E8AB-457A-92A0-F017283CA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D218D-8BF9-4562-BDD7-DA5E2E2FB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8" y="950697"/>
            <a:ext cx="11641203" cy="49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56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5A4F9-A0F0-41DC-AAFE-B5ED0322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45" y="287969"/>
            <a:ext cx="11168109" cy="62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50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5DD22-46B5-4DB4-88DE-2B1EBB47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" y="937765"/>
            <a:ext cx="12075416" cy="49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27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9BA-A885-4113-BCA2-A93C66E2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BEC8-25A6-429C-90C9-1C7CEB080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Tilt</a:t>
            </a:r>
          </a:p>
          <a:p>
            <a:r>
              <a:rPr lang="en-US" dirty="0"/>
              <a:t>Pan</a:t>
            </a:r>
          </a:p>
          <a:p>
            <a:r>
              <a:rPr lang="en-US" dirty="0"/>
              <a:t>Dolly (in, out, etc.)</a:t>
            </a:r>
          </a:p>
          <a:p>
            <a:r>
              <a:rPr lang="en-US" dirty="0"/>
              <a:t>Rack focus</a:t>
            </a:r>
          </a:p>
        </p:txBody>
      </p:sp>
    </p:spTree>
    <p:extLst>
      <p:ext uri="{BB962C8B-B14F-4D97-AF65-F5344CB8AC3E}">
        <p14:creationId xmlns:p14="http://schemas.microsoft.com/office/powerpoint/2010/main" val="845650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427D-7127-4C41-AD4A-70DCB277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D0007-1EB9-4E38-976C-BCC400240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6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0852-D3CB-42CC-B575-2052ED36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Create a Storyboard?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B1C8-6F6D-4BD4-9AA2-414AD2846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to map out story visually</a:t>
            </a:r>
          </a:p>
          <a:p>
            <a:r>
              <a:rPr lang="en-US" dirty="0"/>
              <a:t>Important for planning scenes in terms of camera and actor placement</a:t>
            </a:r>
          </a:p>
          <a:p>
            <a:pPr lvl="1"/>
            <a:r>
              <a:rPr lang="en-US" dirty="0"/>
              <a:t>Placement of actors, objects, etc. is known as “blocking”</a:t>
            </a:r>
          </a:p>
          <a:p>
            <a:r>
              <a:rPr lang="en-US" dirty="0"/>
              <a:t>Helpful in ordering scenes for editing</a:t>
            </a:r>
          </a:p>
          <a:p>
            <a:r>
              <a:rPr lang="en-US" dirty="0"/>
              <a:t>First step before creating the shot list and overhead diagrams</a:t>
            </a:r>
          </a:p>
        </p:txBody>
      </p:sp>
    </p:spTree>
    <p:extLst>
      <p:ext uri="{BB962C8B-B14F-4D97-AF65-F5344CB8AC3E}">
        <p14:creationId xmlns:p14="http://schemas.microsoft.com/office/powerpoint/2010/main" val="2489361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78BA6-2DAC-44D2-BA61-F8100913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325184"/>
            <a:ext cx="11330866" cy="62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1DF2F-B606-4D60-8179-BC44F450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6" y="201967"/>
            <a:ext cx="11389527" cy="64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56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46151-3131-4B8A-9F0E-D733AD8D0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092" y="0"/>
            <a:ext cx="5965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2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A669-30B0-4685-BAA8-542C7FAC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29FA8-B62E-4FB1-9BBE-6799903DD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5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62D3E-32BD-4400-A30C-8D9C4FB3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Crew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35DF-1846-4554-AEDA-5E493D00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</a:t>
            </a:r>
          </a:p>
          <a:p>
            <a:r>
              <a:rPr lang="en-US" dirty="0"/>
              <a:t>Assistant Director (AD)</a:t>
            </a:r>
          </a:p>
          <a:p>
            <a:r>
              <a:rPr lang="en-US" dirty="0"/>
              <a:t>Director of Photography/</a:t>
            </a:r>
          </a:p>
          <a:p>
            <a:r>
              <a:rPr lang="en-US" dirty="0"/>
              <a:t>Sound Mixer</a:t>
            </a:r>
          </a:p>
          <a:p>
            <a:r>
              <a:rPr lang="en-US" dirty="0"/>
              <a:t>Boom Operator</a:t>
            </a:r>
          </a:p>
          <a:p>
            <a:r>
              <a:rPr lang="en-US" dirty="0"/>
              <a:t>Gaffer</a:t>
            </a:r>
          </a:p>
          <a:p>
            <a:r>
              <a:rPr lang="en-US" dirty="0"/>
              <a:t>Grip</a:t>
            </a:r>
          </a:p>
          <a:p>
            <a:r>
              <a:rPr lang="en-US" dirty="0"/>
              <a:t>And more… </a:t>
            </a:r>
            <a:r>
              <a:rPr lang="en-US" dirty="0">
                <a:hlinkClick r:id="rId3"/>
              </a:rPr>
              <a:t>https://filmincolorado.com/resources/job-descriptions/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29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97F3-BD43-4F76-877C-08CFC1F5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4D702C-7547-44B6-9EA1-AEE988915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187" y="1504837"/>
            <a:ext cx="8429625" cy="5103875"/>
          </a:xfrm>
        </p:spPr>
      </p:pic>
    </p:spTree>
    <p:extLst>
      <p:ext uri="{BB962C8B-B14F-4D97-AF65-F5344CB8AC3E}">
        <p14:creationId xmlns:p14="http://schemas.microsoft.com/office/powerpoint/2010/main" val="529180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58E0-1D68-4BCF-A304-F18B36A6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Spiderman (2002)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20CC56AD-2A52-4274-8A89-9BB9FCA47B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9875" y="1758950"/>
            <a:ext cx="8451850" cy="47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7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13CD-148E-4FAD-A8B6-D955C715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Cinematography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447C9-DBD0-4DA6-B9E6-B4DBE0E34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1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A86B33-5B18-4F7C-A4EB-994DAFC4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Composition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140312-DA5A-4691-A8DC-C0C9DBB9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the “rule of thirds”</a:t>
            </a:r>
          </a:p>
          <a:p>
            <a:r>
              <a:rPr lang="en-US" dirty="0"/>
              <a:t>Imagine a 3 x 3 grid on your image, align subjects where those lines cross and intersect in the frame</a:t>
            </a:r>
          </a:p>
          <a:p>
            <a:r>
              <a:rPr lang="en-US" dirty="0"/>
              <a:t>Provides a balanced image, prevents a wandering eye from the viewer, helps to effectively convey important information</a:t>
            </a:r>
          </a:p>
          <a:p>
            <a:r>
              <a:rPr lang="en-US" dirty="0"/>
              <a:t>Everything in the frame should communicate something to the viewer</a:t>
            </a:r>
          </a:p>
        </p:txBody>
      </p:sp>
    </p:spTree>
    <p:extLst>
      <p:ext uri="{BB962C8B-B14F-4D97-AF65-F5344CB8AC3E}">
        <p14:creationId xmlns:p14="http://schemas.microsoft.com/office/powerpoint/2010/main" val="251386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951D-436D-4308-9D45-E46F219B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 Window (1954)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4BD7E4-12C7-4FA6-BD4E-26330B478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7804" y="1764742"/>
            <a:ext cx="7034196" cy="33177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08986-9FB1-413C-8279-BAF386F17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Directed by Alfred Hitchcock, Rear Window has great examples of excellent shot composition.</a:t>
            </a:r>
          </a:p>
          <a:p>
            <a:r>
              <a:rPr lang="en-US" dirty="0"/>
              <a:t>Notice the lead room for our main subject, and that the other character is on the bottom third.</a:t>
            </a:r>
          </a:p>
        </p:txBody>
      </p:sp>
    </p:spTree>
    <p:extLst>
      <p:ext uri="{BB962C8B-B14F-4D97-AF65-F5344CB8AC3E}">
        <p14:creationId xmlns:p14="http://schemas.microsoft.com/office/powerpoint/2010/main" val="298505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0CDB-D78B-450C-B54F-E8F24DB0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44A50-A4CF-41A3-906A-CB7A9E9E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photography and cinematography, depth of field is the distance between the nearest and the farthest objects that are in acceptably sharp focus in an image.</a:t>
            </a:r>
          </a:p>
          <a:p>
            <a:r>
              <a:rPr lang="en-US" dirty="0"/>
              <a:t>3 factors contribute to depth of field: aperture, focal length, focus distance.</a:t>
            </a:r>
          </a:p>
          <a:p>
            <a:r>
              <a:rPr lang="en-US" dirty="0"/>
              <a:t>Depth of field is used to describe the depth of focus within an image. An image with a shallow depth of field has the majority of the background out of focus, while a large depth of field has many details in the background in sharp focus.</a:t>
            </a:r>
          </a:p>
          <a:p>
            <a:r>
              <a:rPr lang="en-US" dirty="0"/>
              <a:t>Depth of field is a tool that can be used to convey or conceal information within a film by drawing attention towards some subjects and away from others. It can also be used as a stylistic choice as some directors are known for using one or the other.</a:t>
            </a:r>
          </a:p>
        </p:txBody>
      </p:sp>
    </p:spTree>
    <p:extLst>
      <p:ext uri="{BB962C8B-B14F-4D97-AF65-F5344CB8AC3E}">
        <p14:creationId xmlns:p14="http://schemas.microsoft.com/office/powerpoint/2010/main" val="283808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6B9C-B01A-4CEA-B5E2-441256B9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1892"/>
            <a:ext cx="9601200" cy="1485900"/>
          </a:xfrm>
        </p:spPr>
        <p:txBody>
          <a:bodyPr/>
          <a:lstStyle/>
          <a:p>
            <a:r>
              <a:rPr lang="en-US" dirty="0"/>
              <a:t>Focal Length: Wide, normal, and telephoto lenses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EFFDA5-9996-4F47-AB09-B02CA63CB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713" y="1606858"/>
            <a:ext cx="9662974" cy="4989250"/>
          </a:xfrm>
        </p:spPr>
      </p:pic>
    </p:spTree>
    <p:extLst>
      <p:ext uri="{BB962C8B-B14F-4D97-AF65-F5344CB8AC3E}">
        <p14:creationId xmlns:p14="http://schemas.microsoft.com/office/powerpoint/2010/main" val="24768810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C0FA7A0C56B459B7C781DAEE0D70B" ma:contentTypeVersion="13" ma:contentTypeDescription="Create a new document." ma:contentTypeScope="" ma:versionID="50af2021add20b6b1539f860c407bef5">
  <xsd:schema xmlns:xsd="http://www.w3.org/2001/XMLSchema" xmlns:xs="http://www.w3.org/2001/XMLSchema" xmlns:p="http://schemas.microsoft.com/office/2006/metadata/properties" xmlns:ns3="4228c409-da97-430b-b029-dde900461681" xmlns:ns4="50f07058-dac9-4309-8cd1-46d95e13ce31" targetNamespace="http://schemas.microsoft.com/office/2006/metadata/properties" ma:root="true" ma:fieldsID="7a777c9d006f3dba3188131034636d19" ns3:_="" ns4:_="">
    <xsd:import namespace="4228c409-da97-430b-b029-dde900461681"/>
    <xsd:import namespace="50f07058-dac9-4309-8cd1-46d95e13ce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8c409-da97-430b-b029-dde90046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07058-dac9-4309-8cd1-46d95e13ce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8267DD-2DE6-4C69-B26C-9F2F65ECAA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0007B9-035B-4A80-826C-E75F39BE9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8c409-da97-430b-b029-dde900461681"/>
    <ds:schemaRef ds:uri="50f07058-dac9-4309-8cd1-46d95e13ce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CA87F-9C43-4333-B721-B1A50C54BC99}">
  <ds:schemaRefs>
    <ds:schemaRef ds:uri="50f07058-dac9-4309-8cd1-46d95e13ce3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228c409-da97-430b-b029-dde900461681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4644</TotalTime>
  <Words>581</Words>
  <Application>Microsoft Office PowerPoint</Application>
  <PresentationFormat>Widescreen</PresentationFormat>
  <Paragraphs>74</Paragraphs>
  <Slides>41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Franklin Gothic Book</vt:lpstr>
      <vt:lpstr>Crop</vt:lpstr>
      <vt:lpstr>Let’s make a movie</vt:lpstr>
      <vt:lpstr>What’s your favorite movie (or a movie you really like)?</vt:lpstr>
      <vt:lpstr>Production Crew</vt:lpstr>
      <vt:lpstr>Production Crew Roles</vt:lpstr>
      <vt:lpstr>Cinematography</vt:lpstr>
      <vt:lpstr>Shot Composition</vt:lpstr>
      <vt:lpstr>Rear Window (1954)</vt:lpstr>
      <vt:lpstr>Depth of Field</vt:lpstr>
      <vt:lpstr>Focal Length: Wide, normal, and telephoto lenses</vt:lpstr>
      <vt:lpstr>Shallow Focus</vt:lpstr>
      <vt:lpstr>Deep Focus</vt:lpstr>
      <vt:lpstr>The 180 degree line or “line of action”</vt:lpstr>
      <vt:lpstr>Shot Reverse Shot</vt:lpstr>
      <vt:lpstr>The Hunger Games (2012)</vt:lpstr>
      <vt:lpstr>Creative Uses of Shot Composition</vt:lpstr>
      <vt:lpstr>PowerPoint Presentation</vt:lpstr>
      <vt:lpstr>PowerPoint Presentation</vt:lpstr>
      <vt:lpstr>Shot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Camera 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Camera Movement</vt:lpstr>
      <vt:lpstr>Storyboarding</vt:lpstr>
      <vt:lpstr>Why Create a Storyboard?</vt:lpstr>
      <vt:lpstr>PowerPoint Presentation</vt:lpstr>
      <vt:lpstr>PowerPoint Presentation</vt:lpstr>
      <vt:lpstr>PowerPoint Presentation</vt:lpstr>
      <vt:lpstr>Shot List</vt:lpstr>
      <vt:lpstr>Shot List</vt:lpstr>
      <vt:lpstr>Spiderman (2002)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a movie</dc:title>
  <dc:creator>Jade Morschauser</dc:creator>
  <cp:lastModifiedBy>Jade Morschauser</cp:lastModifiedBy>
  <cp:revision>20</cp:revision>
  <dcterms:created xsi:type="dcterms:W3CDTF">2020-04-06T19:22:32Z</dcterms:created>
  <dcterms:modified xsi:type="dcterms:W3CDTF">2020-04-10T17:23:45Z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0x010100B00C0FA7A0C56B459B7C781DAEE0D70B</vt:lpwstr>
  </property>
</Properties>
</file>